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4" r:id="rId3"/>
    <p:sldId id="266" r:id="rId4"/>
    <p:sldId id="267" r:id="rId5"/>
    <p:sldId id="273" r:id="rId6"/>
    <p:sldId id="305" r:id="rId7"/>
    <p:sldId id="279" r:id="rId8"/>
    <p:sldId id="283" r:id="rId9"/>
    <p:sldId id="278" r:id="rId10"/>
    <p:sldId id="264" r:id="rId11"/>
    <p:sldId id="265" r:id="rId12"/>
    <p:sldId id="272" r:id="rId13"/>
    <p:sldId id="280" r:id="rId14"/>
    <p:sldId id="289" r:id="rId15"/>
    <p:sldId id="293" r:id="rId16"/>
    <p:sldId id="277" r:id="rId17"/>
    <p:sldId id="268" r:id="rId18"/>
    <p:sldId id="269" r:id="rId19"/>
    <p:sldId id="281" r:id="rId20"/>
    <p:sldId id="285" r:id="rId21"/>
    <p:sldId id="301" r:id="rId22"/>
    <p:sldId id="298" r:id="rId23"/>
    <p:sldId id="299" r:id="rId24"/>
    <p:sldId id="274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363fc4d0-8c56-4f66-a1d6-57cd4026c78a}">
          <p14:sldIdLst/>
        </p14:section>
        <p14:section name="既定のセクション" id="{65623724-3703-4bc1-b239-91fe71171535}">
          <p14:sldIdLst>
            <p14:sldId id="284"/>
            <p14:sldId id="266"/>
            <p14:sldId id="267"/>
            <p14:sldId id="273"/>
            <p14:sldId id="305"/>
            <p14:sldId id="279"/>
            <p14:sldId id="283"/>
            <p14:sldId id="278"/>
            <p14:sldId id="264"/>
            <p14:sldId id="280"/>
            <p14:sldId id="289"/>
            <p14:sldId id="268"/>
            <p14:sldId id="269"/>
            <p14:sldId id="281"/>
            <p14:sldId id="299"/>
            <p14:sldId id="272"/>
            <p14:sldId id="277"/>
            <p14:sldId id="285"/>
            <p14:sldId id="298"/>
            <p14:sldId id="274"/>
            <p14:sldId id="301"/>
            <p14:sldId id="293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DC1DCC22-6874-46C6-BEB2-C58CD59D3B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680" y="448945"/>
            <a:ext cx="3350895" cy="596074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79730" y="232410"/>
            <a:ext cx="260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ヘッダ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5146675" y="1436370"/>
            <a:ext cx="3326765" cy="4044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325495" y="1461770"/>
            <a:ext cx="2477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ぱんくず領域高さ</a:t>
            </a:r>
            <a:endParaRPr lang="ja-JP" altLang="en-US"/>
          </a:p>
          <a:p>
            <a:r>
              <a:rPr lang="ja-JP" altLang="en-US"/>
              <a:t>８０％ぐらいに</a:t>
            </a:r>
            <a:endParaRPr lang="ja-JP" altLang="en-US"/>
          </a:p>
          <a:p>
            <a:r>
              <a:rPr lang="ja-JP" altLang="en-US"/>
              <a:t>１行で</a:t>
            </a:r>
            <a:r>
              <a:rPr lang="ja-JP" altLang="en-US"/>
              <a:t>文字数制限の</a:t>
            </a:r>
            <a:r>
              <a:rPr lang="en-US" altLang="ja-JP"/>
              <a:t>CSS</a:t>
            </a:r>
            <a:endParaRPr lang="en-US" altLang="ja-JP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969000" y="1069340"/>
            <a:ext cx="4401185" cy="32124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4945380" y="4281805"/>
            <a:ext cx="2113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矩形内の文字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sp>
        <p:nvSpPr>
          <p:cNvPr id="10" name="四角形 9"/>
          <p:cNvSpPr/>
          <p:nvPr/>
        </p:nvSpPr>
        <p:spPr>
          <a:xfrm>
            <a:off x="10294620" y="639445"/>
            <a:ext cx="1517650" cy="506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3363595" y="1031240"/>
            <a:ext cx="6867525" cy="26054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ボックス 11"/>
          <p:cNvSpPr txBox="1"/>
          <p:nvPr/>
        </p:nvSpPr>
        <p:spPr>
          <a:xfrm>
            <a:off x="2490470" y="3636645"/>
            <a:ext cx="147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下に移動</a:t>
            </a:r>
            <a:endParaRPr lang="ja-JP" altLang="en-US"/>
          </a:p>
        </p:txBody>
      </p:sp>
      <p:sp>
        <p:nvSpPr>
          <p:cNvPr id="13" name="四角形 12"/>
          <p:cNvSpPr/>
          <p:nvPr/>
        </p:nvSpPr>
        <p:spPr>
          <a:xfrm>
            <a:off x="8485505" y="436880"/>
            <a:ext cx="3376930" cy="215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4" name="直線コネクタ 13"/>
          <p:cNvCxnSpPr>
            <a:endCxn id="13" idx="1"/>
          </p:cNvCxnSpPr>
          <p:nvPr/>
        </p:nvCxnSpPr>
        <p:spPr>
          <a:xfrm flipV="1">
            <a:off x="4678680" y="544830"/>
            <a:ext cx="3806825" cy="1581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ボックス 14"/>
          <p:cNvSpPr txBox="1"/>
          <p:nvPr/>
        </p:nvSpPr>
        <p:spPr>
          <a:xfrm>
            <a:off x="3641725" y="223520"/>
            <a:ext cx="28924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/>
              <a:t>H1</a:t>
            </a:r>
            <a:r>
              <a:rPr lang="ja-JP" altLang="en-US"/>
              <a:t>の領域を最上部に設置</a:t>
            </a:r>
            <a:endParaRPr lang="ja-JP" altLang="en-US"/>
          </a:p>
          <a:p>
            <a:pPr algn="l"/>
            <a:r>
              <a:rPr lang="ja-JP" altLang="en-US"/>
              <a:t>文字はぱんくずと同じサイズ</a:t>
            </a:r>
            <a:endParaRPr lang="ja-JP" altLang="en-US"/>
          </a:p>
          <a:p>
            <a:pPr algn="l"/>
            <a:r>
              <a:rPr lang="ja-JP" altLang="en-US">
                <a:sym typeface="+mn-ea"/>
              </a:rPr>
              <a:t>１行で文字数制限の</a:t>
            </a:r>
            <a:r>
              <a:rPr lang="en-US" altLang="ja-JP">
                <a:sym typeface="+mn-ea"/>
              </a:rPr>
              <a:t>CSS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65BE602-80AF-4282-9EBB-E517957F64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4830" y="486410"/>
            <a:ext cx="3308350" cy="58851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フォーム共通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682365" y="3505200"/>
            <a:ext cx="4681220" cy="11010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 4"/>
          <p:cNvSpPr/>
          <p:nvPr/>
        </p:nvSpPr>
        <p:spPr>
          <a:xfrm>
            <a:off x="8415020" y="3495040"/>
            <a:ext cx="2963545" cy="286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2269490" y="3244850"/>
            <a:ext cx="2096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スマホはバナーとる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3939540" y="2456180"/>
            <a:ext cx="4907915" cy="43180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540635" y="2065020"/>
            <a:ext cx="3534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余白あきすぎにならないように調整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719445" y="1447800"/>
            <a:ext cx="3590925" cy="6273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4742180" y="1087755"/>
            <a:ext cx="212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文字を１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CECD17F-1A6E-43A2-9667-491006A804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7180" y="283845"/>
            <a:ext cx="3536315" cy="62903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お申し込み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581265" y="295021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321685" y="195897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96485" y="218249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7F3F538-5C9C-4CD7-92C8-235FDADCF6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2335" y="568325"/>
            <a:ext cx="3216275" cy="572071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申し込み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472430" y="2939415"/>
            <a:ext cx="3416300" cy="2266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135120" y="2517775"/>
            <a:ext cx="19831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余白８０％ぐらいに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4368D1A9-939B-41AB-971B-37F12238E1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7225" y="357505"/>
            <a:ext cx="3190875" cy="567626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申し込み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6244590" y="2075180"/>
            <a:ext cx="2088515" cy="21653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135120" y="1886585"/>
            <a:ext cx="2735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おとす</a:t>
            </a:r>
            <a:endParaRPr lang="ja-JP" altLang="en-US"/>
          </a:p>
          <a:p>
            <a:r>
              <a:rPr lang="ja-JP" altLang="en-US"/>
              <a:t>２行におさまらない場合</a:t>
            </a:r>
            <a:endParaRPr lang="ja-JP" altLang="en-US"/>
          </a:p>
          <a:p>
            <a:r>
              <a:rPr lang="ja-JP" altLang="en-US"/>
              <a:t>安心して～　を上に詰める</a:t>
            </a:r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CB32226-E834-42EF-8874-CBB0D8B158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7565" y="702945"/>
            <a:ext cx="3190875" cy="567626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お申し込み</a:t>
            </a:r>
            <a:endParaRPr lang="ja-JP" altLang="en-US"/>
          </a:p>
        </p:txBody>
      </p:sp>
      <p:sp>
        <p:nvSpPr>
          <p:cNvPr id="4" name="四角形 3"/>
          <p:cNvSpPr/>
          <p:nvPr/>
        </p:nvSpPr>
        <p:spPr>
          <a:xfrm>
            <a:off x="8037195" y="1410970"/>
            <a:ext cx="3524250" cy="29832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899025" y="2806065"/>
            <a:ext cx="2324735" cy="4826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4320540" y="283464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とる</a:t>
            </a:r>
            <a:endParaRPr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52514554-39B5-496F-8CF0-B15E3712CB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290" y="746125"/>
            <a:ext cx="3448050" cy="613283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ご質問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369560" y="3968750"/>
            <a:ext cx="3241040" cy="37020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114800" y="3872865"/>
            <a:ext cx="1922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枠線もグレーに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8188960" y="3423285"/>
            <a:ext cx="792480" cy="1193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5853430" y="3176905"/>
            <a:ext cx="2284095" cy="4933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4958080" y="2806065"/>
            <a:ext cx="2392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８０％ぐらいのサイズに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827645" y="153924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568065" y="54800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5142865" y="77152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EEBBF2B-243F-41C9-BAAB-9F004E3176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5455" y="721995"/>
            <a:ext cx="3286125" cy="58458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サイトマップ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581265" y="295021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321685" y="195897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96485" y="218249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EC71906B-4724-4E43-BFA2-F91ECB7427D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015" y="273050"/>
            <a:ext cx="3706495" cy="659320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会社概要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472430" y="3787775"/>
            <a:ext cx="2572385" cy="819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011930" y="3622675"/>
            <a:ext cx="18897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濃いグレーの高さ</a:t>
            </a:r>
            <a:endParaRPr lang="ja-JP" altLang="en-US"/>
          </a:p>
          <a:p>
            <a:r>
              <a:rPr lang="ja-JP" altLang="en-US"/>
              <a:t>８０％ぐらいに</a:t>
            </a:r>
            <a:endParaRPr lang="ja-JP" altLang="en-US"/>
          </a:p>
          <a:p>
            <a:r>
              <a:rPr lang="ja-JP" altLang="en-US"/>
              <a:t>以下同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653655" y="2202815"/>
            <a:ext cx="4136390" cy="9569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321685" y="195897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96485" y="218249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CBA721F9-8331-4B30-844F-7DBF973E70A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0" y="600710"/>
            <a:ext cx="3180080" cy="56565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ながれ</a:t>
            </a:r>
            <a:endParaRPr lang="ja-JP" altLang="en-US"/>
          </a:p>
        </p:txBody>
      </p:sp>
      <p:cxnSp>
        <p:nvCxnSpPr>
          <p:cNvPr id="4" name="直線コネクタ 3"/>
          <p:cNvCxnSpPr>
            <a:endCxn id="2" idx="1"/>
          </p:cNvCxnSpPr>
          <p:nvPr/>
        </p:nvCxnSpPr>
        <p:spPr>
          <a:xfrm>
            <a:off x="4721860" y="3032125"/>
            <a:ext cx="3482340" cy="3968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3363595" y="2713355"/>
            <a:ext cx="185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PC</a:t>
            </a:r>
            <a:r>
              <a:rPr lang="ja-JP" altLang="en-US"/>
              <a:t>とおなじ左揃え</a:t>
            </a:r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509510" y="208026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3249930" y="108902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24730" y="131254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 descr="2DB4D3A5-E8DF-425F-A3E8-CE415D885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511175"/>
            <a:ext cx="3370580" cy="599503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反社取り組み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444740" y="130810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185160" y="31686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4759960" y="54038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4204970" y="3297555"/>
            <a:ext cx="3935095" cy="511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404235" y="3674110"/>
            <a:ext cx="2552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小見出しあつかいなど</a:t>
            </a:r>
            <a:endParaRPr lang="ja-JP" altLang="en-US"/>
          </a:p>
          <a:p>
            <a:r>
              <a:rPr lang="en-US" altLang="ja-JP"/>
              <a:t>PC</a:t>
            </a:r>
            <a:r>
              <a:rPr lang="ja-JP" altLang="en-US"/>
              <a:t>修正からお願いします</a:t>
            </a:r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94A19A3-3AFF-4F7C-8443-47CF121C02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7325" y="298450"/>
            <a:ext cx="3614420" cy="642874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ページ下部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5298440" y="3345815"/>
            <a:ext cx="2908935" cy="2406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2756535" y="3190240"/>
            <a:ext cx="2680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※</a:t>
            </a:r>
            <a:r>
              <a:rPr lang="ja-JP" altLang="en-US"/>
              <a:t>プラポリの</a:t>
            </a:r>
            <a:r>
              <a:rPr lang="en-US" altLang="ja-JP"/>
              <a:t>page</a:t>
            </a:r>
            <a:r>
              <a:rPr lang="ja-JP" altLang="en-US"/>
              <a:t>余白</a:t>
            </a:r>
            <a:endParaRPr lang="ja-JP" altLang="en-US"/>
          </a:p>
          <a:p>
            <a:r>
              <a:rPr lang="ja-JP" altLang="en-US"/>
              <a:t>これの８０％ぐらいに統一</a:t>
            </a:r>
            <a:endParaRPr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コンテンツプレースホルダ 1" descr="B829760D-6930-4A6C-974E-39CCFCD8120F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126095" y="522605"/>
            <a:ext cx="3267710" cy="581215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収益犯罪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444740" y="1308100"/>
            <a:ext cx="4136390" cy="22904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185160" y="31686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4759960" y="54038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4294505" y="4975860"/>
            <a:ext cx="3935095" cy="5118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ボックス 6"/>
          <p:cNvSpPr txBox="1"/>
          <p:nvPr/>
        </p:nvSpPr>
        <p:spPr>
          <a:xfrm>
            <a:off x="3493770" y="5352415"/>
            <a:ext cx="25520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小見出しあつかいなど</a:t>
            </a:r>
            <a:endParaRPr lang="ja-JP" altLang="en-US"/>
          </a:p>
          <a:p>
            <a:r>
              <a:rPr lang="en-US" altLang="ja-JP"/>
              <a:t>PC</a:t>
            </a:r>
            <a:r>
              <a:rPr lang="ja-JP" altLang="en-US"/>
              <a:t>修正からお願いします</a:t>
            </a:r>
            <a:endParaRPr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1585532E-BA70-4B4F-B10E-B7A02ECBE6F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0210" y="326390"/>
            <a:ext cx="3561080" cy="633412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電話番号オプション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444740" y="130810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185160" y="31686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4759960" y="54038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709285" y="4629150"/>
            <a:ext cx="3569335" cy="53975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4964430" y="4455795"/>
            <a:ext cx="226314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太字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文字サイズさげる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上に移動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7036435" y="5615940"/>
            <a:ext cx="1911985" cy="5105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999105" y="4966335"/>
            <a:ext cx="6192520" cy="94551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092325" y="4841240"/>
            <a:ext cx="1924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余白１２０％ぐらい</a:t>
            </a:r>
            <a:endParaRPr lang="ja-JP" altLang="en-US"/>
          </a:p>
        </p:txBody>
      </p:sp>
      <p:sp>
        <p:nvSpPr>
          <p:cNvPr id="12" name="四角形 11"/>
          <p:cNvSpPr/>
          <p:nvPr/>
        </p:nvSpPr>
        <p:spPr>
          <a:xfrm>
            <a:off x="1609725" y="3863975"/>
            <a:ext cx="6107430" cy="275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3" name="テキストボックス 12"/>
          <p:cNvSpPr txBox="1"/>
          <p:nvPr/>
        </p:nvSpPr>
        <p:spPr>
          <a:xfrm>
            <a:off x="1523365" y="3394075"/>
            <a:ext cx="5164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お申し込みについてなど同じレイアウトは同じ修正を</a:t>
            </a:r>
            <a:endParaRPr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BD250ED1-6791-4582-B114-8D37E767B2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25" y="357505"/>
            <a:ext cx="3589655" cy="638556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特商法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444740" y="1308100"/>
            <a:ext cx="4136390" cy="22904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185160" y="31686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4759960" y="54038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 3"/>
          <p:cNvSpPr/>
          <p:nvPr/>
        </p:nvSpPr>
        <p:spPr>
          <a:xfrm>
            <a:off x="7947025" y="3934460"/>
            <a:ext cx="328295" cy="2700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3134360" y="3444240"/>
            <a:ext cx="34899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余白が狭い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会社概要（修正後</a:t>
            </a:r>
            <a:r>
              <a:rPr lang="ja-JP" altLang="en-US"/>
              <a:t>）</a:t>
            </a:r>
            <a:r>
              <a:rPr lang="ja-JP" altLang="en-US"/>
              <a:t>の表組とスタイル合わす</a:t>
            </a:r>
            <a:endParaRPr lang="ja-JP" altLang="en-US"/>
          </a:p>
          <a:p>
            <a:r>
              <a:rPr lang="ja-JP" altLang="en-US"/>
              <a:t>文字サイズも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5835015" y="4925060"/>
            <a:ext cx="1762125" cy="1701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6F241E8C-BF58-45DF-A366-D8DB6B59E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265" y="577215"/>
            <a:ext cx="3357880" cy="597281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特商法</a:t>
            </a:r>
            <a:endParaRPr lang="ja-JP" altLang="en-US"/>
          </a:p>
        </p:txBody>
      </p:sp>
      <p:sp>
        <p:nvSpPr>
          <p:cNvPr id="9" name="四角形 8"/>
          <p:cNvSpPr/>
          <p:nvPr/>
        </p:nvSpPr>
        <p:spPr>
          <a:xfrm>
            <a:off x="7444740" y="1308100"/>
            <a:ext cx="4136390" cy="1635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0" name="テキストボックス 9"/>
          <p:cNvSpPr txBox="1"/>
          <p:nvPr/>
        </p:nvSpPr>
        <p:spPr>
          <a:xfrm>
            <a:off x="3185160" y="316865"/>
            <a:ext cx="3538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共通のスタイルに修正</a:t>
            </a:r>
            <a:endParaRPr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4759960" y="540385"/>
            <a:ext cx="3004185" cy="59626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226AAFB8-3264-43B0-B60A-2E35034FC0C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085" y="302260"/>
            <a:ext cx="3514725" cy="625284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ページ下部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4866005" y="2414905"/>
            <a:ext cx="3107055" cy="723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1779270" y="2370455"/>
            <a:ext cx="330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バナー</a:t>
            </a:r>
            <a:r>
              <a:rPr lang="ja-JP" altLang="en-US"/>
              <a:t>並列に設置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4104640" y="2435225"/>
            <a:ext cx="4324985" cy="1433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5537835" y="4774565"/>
            <a:ext cx="3107055" cy="723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451100" y="4730115"/>
            <a:ext cx="3301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余白をあける</a:t>
            </a:r>
            <a:endParaRPr lang="ja-JP" altLang="en-US"/>
          </a:p>
          <a:p>
            <a:r>
              <a:rPr lang="ja-JP" altLang="en-US"/>
              <a:t>倍ほど</a:t>
            </a:r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7FDC51AA-8303-44E8-BA68-79E1A733B6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955" y="348615"/>
            <a:ext cx="3258820" cy="57962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ページ下部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4917440" y="4544695"/>
            <a:ext cx="3703320" cy="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5013325" y="5278755"/>
            <a:ext cx="3703320" cy="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1189355" y="4019550"/>
            <a:ext cx="3301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矩形の左右の丸みをの</a:t>
            </a:r>
            <a:r>
              <a:rPr lang="ja-JP" altLang="en-US"/>
              <a:t>形状を下記にできますか？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5833110" y="2209165"/>
            <a:ext cx="3107055" cy="723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6144895" y="2737485"/>
            <a:ext cx="3107055" cy="7239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746375" y="2164715"/>
            <a:ext cx="330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上下の余白を</a:t>
            </a:r>
            <a:r>
              <a:rPr lang="ja-JP" altLang="en-US"/>
              <a:t>統一</a:t>
            </a:r>
            <a:endParaRPr lang="ja-JP" altLang="en-US"/>
          </a:p>
        </p:txBody>
      </p:sp>
      <p:pic>
        <p:nvPicPr>
          <p:cNvPr id="10" name="図形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" y="4664710"/>
            <a:ext cx="3981450" cy="1114425"/>
          </a:xfrm>
          <a:prstGeom prst="rect">
            <a:avLst/>
          </a:prstGeom>
        </p:spPr>
      </p:pic>
      <p:sp>
        <p:nvSpPr>
          <p:cNvPr id="11" name="四角形 10"/>
          <p:cNvSpPr/>
          <p:nvPr/>
        </p:nvSpPr>
        <p:spPr>
          <a:xfrm>
            <a:off x="631825" y="4686300"/>
            <a:ext cx="568960" cy="935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2" name="四角形 11"/>
          <p:cNvSpPr/>
          <p:nvPr/>
        </p:nvSpPr>
        <p:spPr>
          <a:xfrm>
            <a:off x="4051935" y="4664710"/>
            <a:ext cx="568960" cy="935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5699125" y="1632585"/>
            <a:ext cx="3436620" cy="833755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ボックス 13"/>
          <p:cNvSpPr txBox="1"/>
          <p:nvPr/>
        </p:nvSpPr>
        <p:spPr>
          <a:xfrm>
            <a:off x="5246370" y="1323975"/>
            <a:ext cx="2149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行間を本文のものに</a:t>
            </a:r>
            <a:endParaRPr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826125" y="1759585"/>
            <a:ext cx="2835910" cy="179705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コンテンツプレースホルダ 3" descr="CB9AD4BA-DFB5-4E33-916B-34196773B4DF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535545" y="445135"/>
            <a:ext cx="3267710" cy="5812155"/>
          </a:xfrm>
          <a:prstGeom prst="rect">
            <a:avLst/>
          </a:prstGeom>
        </p:spPr>
      </p:pic>
      <p:sp>
        <p:nvSpPr>
          <p:cNvPr id="5" name="テキストボックス 4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ページ下部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3552190" y="2492375"/>
            <a:ext cx="5095875" cy="210185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3698875" y="3091815"/>
            <a:ext cx="5095875" cy="210185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1639570" y="2702560"/>
            <a:ext cx="2303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文字サイズ２</a:t>
            </a:r>
            <a:r>
              <a:rPr lang="en-US" altLang="ja-JP"/>
              <a:t>PX</a:t>
            </a:r>
            <a:r>
              <a:rPr lang="ja-JP" altLang="en-US"/>
              <a:t>あげる</a:t>
            </a:r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FAC533CB-486E-4D7C-923C-BA99831B7A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2125" y="473710"/>
            <a:ext cx="3322955" cy="5910580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フッタ</a:t>
            </a:r>
            <a:endParaRPr lang="ja-JP" altLang="en-US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1408430" y="2096135"/>
            <a:ext cx="23475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スマホはフッタから</a:t>
            </a:r>
            <a:r>
              <a:rPr lang="ja-JP" altLang="en-US"/>
              <a:t>とる</a:t>
            </a:r>
            <a:endParaRPr lang="ja-JP" altLang="en-US"/>
          </a:p>
        </p:txBody>
      </p:sp>
      <p:sp>
        <p:nvSpPr>
          <p:cNvPr id="5" name="四角形 4"/>
          <p:cNvSpPr/>
          <p:nvPr/>
        </p:nvSpPr>
        <p:spPr>
          <a:xfrm>
            <a:off x="7602220" y="2898775"/>
            <a:ext cx="3570605" cy="360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四角形 5"/>
          <p:cNvSpPr/>
          <p:nvPr/>
        </p:nvSpPr>
        <p:spPr>
          <a:xfrm>
            <a:off x="7602220" y="3258820"/>
            <a:ext cx="3570605" cy="4222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四角形 6"/>
          <p:cNvSpPr/>
          <p:nvPr/>
        </p:nvSpPr>
        <p:spPr>
          <a:xfrm>
            <a:off x="7602220" y="4291330"/>
            <a:ext cx="3570605" cy="4222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629150" y="1087755"/>
            <a:ext cx="3364230" cy="53467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3909060" y="696595"/>
            <a:ext cx="22631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テキストリンク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文字サイズさげる</a:t>
            </a:r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79730" y="232410"/>
            <a:ext cx="365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フッタ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192770" y="522605"/>
            <a:ext cx="3267710" cy="5812155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4754880" y="4420870"/>
            <a:ext cx="3554095" cy="290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4754880" y="4977765"/>
            <a:ext cx="3554095" cy="29083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ボックス 7"/>
          <p:cNvSpPr txBox="1"/>
          <p:nvPr/>
        </p:nvSpPr>
        <p:spPr>
          <a:xfrm>
            <a:off x="2681605" y="4332605"/>
            <a:ext cx="2884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文字サイズ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下げる</a:t>
            </a:r>
            <a:endParaRPr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6553200" y="3587750"/>
            <a:ext cx="1944370" cy="101854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ボックス 9"/>
          <p:cNvSpPr txBox="1"/>
          <p:nvPr/>
        </p:nvSpPr>
        <p:spPr>
          <a:xfrm>
            <a:off x="5788025" y="3186430"/>
            <a:ext cx="1418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行間を本文のものに</a:t>
            </a:r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 descr="DC1DCC22-6874-46C6-BEB2-C58CD59D3B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680" y="448945"/>
            <a:ext cx="3350895" cy="5960745"/>
          </a:xfrm>
          <a:prstGeom prst="rect">
            <a:avLst/>
          </a:prstGeom>
        </p:spPr>
      </p:pic>
      <p:sp>
        <p:nvSpPr>
          <p:cNvPr id="3" name="テキストボックス 2"/>
          <p:cNvSpPr txBox="1"/>
          <p:nvPr/>
        </p:nvSpPr>
        <p:spPr>
          <a:xfrm>
            <a:off x="379730" y="232410"/>
            <a:ext cx="375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文字サイズ</a:t>
            </a:r>
            <a:endParaRPr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5665470" y="2359025"/>
            <a:ext cx="3048000" cy="5568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ボックス 4"/>
          <p:cNvSpPr txBox="1"/>
          <p:nvPr/>
        </p:nvSpPr>
        <p:spPr>
          <a:xfrm>
            <a:off x="3919855" y="2106930"/>
            <a:ext cx="289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余白８０％ぐらいに</a:t>
            </a:r>
            <a:endParaRPr lang="ja-JP" altLang="en-US"/>
          </a:p>
        </p:txBody>
      </p:sp>
      <p:sp>
        <p:nvSpPr>
          <p:cNvPr id="6" name="テキストボックス 5"/>
          <p:cNvSpPr txBox="1"/>
          <p:nvPr/>
        </p:nvSpPr>
        <p:spPr>
          <a:xfrm>
            <a:off x="3731260" y="3523615"/>
            <a:ext cx="2896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高さ</a:t>
            </a:r>
            <a:r>
              <a:rPr lang="ja-JP" altLang="en-US"/>
              <a:t>８０％ぐらいに</a:t>
            </a:r>
            <a:endParaRPr lang="ja-JP" altLang="en-US"/>
          </a:p>
          <a:p>
            <a:r>
              <a:rPr lang="ja-JP" altLang="en-US"/>
              <a:t>文字サイズ１</a:t>
            </a:r>
            <a:r>
              <a:rPr lang="en-US" altLang="ja-JP"/>
              <a:t>PX</a:t>
            </a:r>
            <a:r>
              <a:rPr lang="ja-JP" altLang="en-US"/>
              <a:t>さげる</a:t>
            </a:r>
            <a:endParaRPr lang="ja-JP" altLang="en-US"/>
          </a:p>
          <a:p>
            <a:r>
              <a:rPr lang="ja-JP" altLang="en-US"/>
              <a:t>文字３</a:t>
            </a:r>
            <a:r>
              <a:rPr lang="en-US" altLang="ja-JP"/>
              <a:t>PX</a:t>
            </a:r>
            <a:r>
              <a:rPr lang="ja-JP" altLang="en-US"/>
              <a:t>ほど左に移動</a:t>
            </a:r>
            <a:endParaRPr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5716270" y="3409315"/>
            <a:ext cx="2933700" cy="37909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3692525" y="4382770"/>
            <a:ext cx="4805680" cy="11893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ボックス 8"/>
          <p:cNvSpPr txBox="1"/>
          <p:nvPr/>
        </p:nvSpPr>
        <p:spPr>
          <a:xfrm>
            <a:off x="2781935" y="5141595"/>
            <a:ext cx="27184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スマホ本文文字サイズ</a:t>
            </a:r>
            <a:endParaRPr lang="ja-JP" altLang="en-US"/>
          </a:p>
          <a:p>
            <a:r>
              <a:rPr lang="ja-JP" altLang="en-US"/>
              <a:t>基準に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以下のブロック間の</a:t>
            </a:r>
            <a:r>
              <a:rPr lang="ja-JP" altLang="en-US"/>
              <a:t>余白も</a:t>
            </a:r>
            <a:endParaRPr lang="ja-JP" altLang="en-US"/>
          </a:p>
          <a:p>
            <a:r>
              <a:rPr lang="ja-JP" altLang="en-US"/>
              <a:t>プラポリのページを基準に</a:t>
            </a:r>
            <a:endParaRPr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5640070" y="5154295"/>
            <a:ext cx="3199765" cy="108775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テキストボックス 3"/>
          <p:cNvSpPr txBox="1"/>
          <p:nvPr/>
        </p:nvSpPr>
        <p:spPr>
          <a:xfrm>
            <a:off x="379730" y="232410"/>
            <a:ext cx="375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共通　文字サイズ</a:t>
            </a:r>
            <a:endParaRPr lang="ja-JP" altLang="en-US"/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315" y="314325"/>
            <a:ext cx="3523615" cy="6268720"/>
          </a:xfrm>
          <a:prstGeom prst="rect">
            <a:avLst/>
          </a:prstGeom>
        </p:spPr>
      </p:pic>
      <p:sp>
        <p:nvSpPr>
          <p:cNvPr id="9" name="テキストボックス 8"/>
          <p:cNvSpPr txBox="1"/>
          <p:nvPr/>
        </p:nvSpPr>
        <p:spPr>
          <a:xfrm>
            <a:off x="1997710" y="2675255"/>
            <a:ext cx="2718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以下のブロック間の余白も</a:t>
            </a:r>
            <a:endParaRPr lang="ja-JP" altLang="en-US"/>
          </a:p>
          <a:p>
            <a:r>
              <a:rPr lang="ja-JP" altLang="en-US"/>
              <a:t>プラポリのページを基準に</a:t>
            </a:r>
            <a:endParaRPr lang="ja-JP" altLang="en-US"/>
          </a:p>
        </p:txBody>
      </p:sp>
      <p:cxnSp>
        <p:nvCxnSpPr>
          <p:cNvPr id="10" name="直線コネクタ 9"/>
          <p:cNvCxnSpPr>
            <a:stCxn id="9" idx="3"/>
          </p:cNvCxnSpPr>
          <p:nvPr/>
        </p:nvCxnSpPr>
        <p:spPr>
          <a:xfrm>
            <a:off x="4716145" y="2997835"/>
            <a:ext cx="2980055" cy="2209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ボックス 5"/>
          <p:cNvSpPr txBox="1"/>
          <p:nvPr/>
        </p:nvSpPr>
        <p:spPr>
          <a:xfrm>
            <a:off x="2073910" y="3851910"/>
            <a:ext cx="231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ja-JP" altLang="en-US"/>
              <a:t>小見出し</a:t>
            </a:r>
            <a:endParaRPr lang="ja-JP" altLang="en-US"/>
          </a:p>
          <a:p>
            <a:r>
              <a:rPr lang="ja-JP" altLang="en-US"/>
              <a:t>１</a:t>
            </a:r>
            <a:r>
              <a:rPr lang="en-US" altLang="ja-JP"/>
              <a:t>PX</a:t>
            </a:r>
            <a:r>
              <a:rPr lang="ja-JP" altLang="en-US"/>
              <a:t>文字サイズ下げる</a:t>
            </a:r>
            <a:endParaRPr lang="ja-JP" altLang="en-US"/>
          </a:p>
        </p:txBody>
      </p:sp>
      <p:cxnSp>
        <p:nvCxnSpPr>
          <p:cNvPr id="7" name="直線コネクタ 6"/>
          <p:cNvCxnSpPr>
            <a:stCxn id="6" idx="3"/>
          </p:cNvCxnSpPr>
          <p:nvPr/>
        </p:nvCxnSpPr>
        <p:spPr>
          <a:xfrm flipV="1">
            <a:off x="4390390" y="3662045"/>
            <a:ext cx="3311525" cy="51244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WPS Presentation</Application>
  <PresentationFormat>宽屏</PresentationFormat>
  <Paragraphs>171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ＭＳ Ｐゴシック</vt:lpstr>
      <vt:lpstr>Wingdings</vt:lpstr>
      <vt:lpstr>Calibri Light</vt:lpstr>
      <vt:lpstr>Calibri</vt:lpstr>
      <vt:lpstr>Microsoft YaHei</vt:lpstr>
      <vt:lpstr>ＭＳ Ｐゴシック</vt:lpstr>
      <vt:lpstr>Arial Unicode MS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81807</dc:creator>
  <cp:lastModifiedBy>81807</cp:lastModifiedBy>
  <cp:revision>42</cp:revision>
  <dcterms:created xsi:type="dcterms:W3CDTF">2024-02-04T02:09:50Z</dcterms:created>
  <dcterms:modified xsi:type="dcterms:W3CDTF">2024-02-04T07:10:41Z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